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7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主要介绍了中国首款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3A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游戏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《黑神话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悟空》。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80728"/>
            <a:ext cx="10605597" cy="1402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ready to play in a magical world full of ancient Chinese legends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中国古代传说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so,then you’ll love the new video game called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exciting game is from the famous Chinese story,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,which tells the story of the Monkey King,Sun Wukong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know the story well,you can win the game more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game,you’ll get to play as Sun Wukong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meet interesting people in the story and travel to different places,from green forests to high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Also,as you play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find it is not easy to walk to the end of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stay on the same level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long time,but never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each level,you’ll enjoy different stories,and all of them are full of fun and excitement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exciting things about 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is that it’s China’s first 3A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the most popular game in the world for its interesting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exciting fighting and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game’s team travelled all over China to take photos of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put some traditional music into the game for you to enjoy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is a wonderful game that mixes Chinese culture with exciting game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way to learn about Chinese culture and have fun at the same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help you win the game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easily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 interesting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 to different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Telling the story of the Monkey 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Journey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West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which tells the story of the Monkey King, Sun Wukong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If you know the story well, you can win the game more easily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可知，好好读《西游记》可以帮助你在游戏《黑神话：悟空》中赢得更容易。故选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5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the game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is popular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is made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is made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68587"/>
            <a:ext cx="3510351" cy="404357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becomes the most popular game in the world for its interesting stories, and exciting fighting and great pictures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可知，本段主要是介绍为什么这个游戏如此受欢迎。故选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384540" y="1722842"/>
            <a:ext cx="11449272" cy="316835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412776"/>
            <a:ext cx="1839602" cy="5554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段落大意题解题技巧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首句定位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多数段落首句即主题句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直接圈出关键词。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关键词复现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若首句模糊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扫读全段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统计出现次数最多的名词</a:t>
            </a:r>
            <a:r>
              <a:rPr lang="en-US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即为关键词。</a:t>
            </a:r>
            <a:endParaRPr lang="zh-CN" altLang="zh-CN" sz="900" spc="-1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删除只含例证、数据的句子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做了什么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字内概括。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首句优先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高频确认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细节全扔。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7925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2452" y="909814"/>
            <a:ext cx="2718604" cy="355478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40657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标题归纳题。通读全文可知，文章主要介绍了游戏《黑神话：悟空》，所以选项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《黑神话：悟空》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适合作为文章标题。故选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biology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geography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newspaper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novel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2004" y="845338"/>
            <a:ext cx="3510351" cy="426575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you ready to play in a magical world full of ancient Chinese legends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中国古代传说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then you’ll love the new video game called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以及对整篇文章的理解可知，文章主要介绍了一款融合了中国文化和刺激玩法的精彩游戏，因此，本文应该会出现在报纸上。故选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2824</Words>
  <Application>WPS 演示</Application>
  <PresentationFormat>自定义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4CD0FE00C8944361937820E1F1162032_12</vt:lpwstr>
  </property>
</Properties>
</file>